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144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7" d="100"/>
          <a:sy n="57" d="100"/>
        </p:scale>
        <p:origin x="-1290" y="-12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60CB3440-C33E-47A0-BD1F-CA969CB6A1BD}" type="datetimeFigureOut">
              <a:rPr lang="en-US" smtClean="0"/>
              <a:t>4/1/2016</a:t>
            </a:fld>
            <a:endParaRPr lang="en-US"/>
          </a:p>
        </p:txBody>
      </p:sp>
      <p:sp>
        <p:nvSpPr>
          <p:cNvPr id="4" name="Slide Image Placeholder 3"/>
          <p:cNvSpPr>
            <a:spLocks noGrp="1" noRot="1" noChangeAspect="1"/>
          </p:cNvSpPr>
          <p:nvPr>
            <p:ph type="sldImg" idx="2"/>
          </p:nvPr>
        </p:nvSpPr>
        <p:spPr>
          <a:xfrm>
            <a:off x="2120900" y="696913"/>
            <a:ext cx="2616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8BA97BD2-D431-4BE9-B31E-E97AD396B818}" type="slidenum">
              <a:rPr lang="en-US" smtClean="0"/>
              <a:t>‹#›</a:t>
            </a:fld>
            <a:endParaRPr lang="en-US"/>
          </a:p>
        </p:txBody>
      </p:sp>
    </p:spTree>
    <p:extLst>
      <p:ext uri="{BB962C8B-B14F-4D97-AF65-F5344CB8AC3E}">
        <p14:creationId xmlns:p14="http://schemas.microsoft.com/office/powerpoint/2010/main" val="251772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D6F844-0437-4C6E-9680-6050A457CB20}" type="datetime1">
              <a:rPr lang="en-US" smtClean="0"/>
              <a:t>4/1/2016</a:t>
            </a:fld>
            <a:endParaRPr lang="en-US"/>
          </a:p>
        </p:txBody>
      </p:sp>
      <p:sp>
        <p:nvSpPr>
          <p:cNvPr id="5" name="Footer Placeholder 4"/>
          <p:cNvSpPr>
            <a:spLocks noGrp="1"/>
          </p:cNvSpPr>
          <p:nvPr>
            <p:ph type="ftr" sz="quarter" idx="11"/>
          </p:nvPr>
        </p:nvSpPr>
        <p:spPr/>
        <p:txBody>
          <a:bodyPr/>
          <a:lstStyle/>
          <a:p>
            <a:r>
              <a:rPr lang="en-US" smtClean="0"/>
              <a:t>March 2016</a:t>
            </a:r>
            <a:endParaRPr lang="en-US"/>
          </a:p>
        </p:txBody>
      </p:sp>
      <p:sp>
        <p:nvSpPr>
          <p:cNvPr id="6" name="Slide Number Placeholder 5"/>
          <p:cNvSpPr>
            <a:spLocks noGrp="1"/>
          </p:cNvSpPr>
          <p:nvPr>
            <p:ph type="sldNum" sz="quarter" idx="12"/>
          </p:nvPr>
        </p:nvSpPr>
        <p:spPr/>
        <p:txBody>
          <a:bodyPr/>
          <a:lstStyle/>
          <a:p>
            <a:fld id="{CC3A29DF-F585-4631-9569-46881172C80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8C9E35-B701-4EDA-A67E-4683FF061F7D}" type="datetime1">
              <a:rPr lang="en-US" smtClean="0"/>
              <a:t>4/1/2016</a:t>
            </a:fld>
            <a:endParaRPr lang="en-US"/>
          </a:p>
        </p:txBody>
      </p:sp>
      <p:sp>
        <p:nvSpPr>
          <p:cNvPr id="5" name="Footer Placeholder 4"/>
          <p:cNvSpPr>
            <a:spLocks noGrp="1"/>
          </p:cNvSpPr>
          <p:nvPr>
            <p:ph type="ftr" sz="quarter" idx="11"/>
          </p:nvPr>
        </p:nvSpPr>
        <p:spPr/>
        <p:txBody>
          <a:bodyPr/>
          <a:lstStyle/>
          <a:p>
            <a:r>
              <a:rPr lang="en-US" smtClean="0"/>
              <a:t>March 2016</a:t>
            </a:r>
            <a:endParaRPr lang="en-US"/>
          </a:p>
        </p:txBody>
      </p:sp>
      <p:sp>
        <p:nvSpPr>
          <p:cNvPr id="6" name="Slide Number Placeholder 5"/>
          <p:cNvSpPr>
            <a:spLocks noGrp="1"/>
          </p:cNvSpPr>
          <p:nvPr>
            <p:ph type="sldNum" sz="quarter" idx="12"/>
          </p:nvPr>
        </p:nvSpPr>
        <p:spPr/>
        <p:txBody>
          <a:bodyPr/>
          <a:lstStyle/>
          <a:p>
            <a:fld id="{CC3A29DF-F585-4631-9569-46881172C80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756FB6-A606-4AE3-93C9-E78B1802F1A9}" type="datetime1">
              <a:rPr lang="en-US" smtClean="0"/>
              <a:t>4/1/2016</a:t>
            </a:fld>
            <a:endParaRPr lang="en-US"/>
          </a:p>
        </p:txBody>
      </p:sp>
      <p:sp>
        <p:nvSpPr>
          <p:cNvPr id="5" name="Footer Placeholder 4"/>
          <p:cNvSpPr>
            <a:spLocks noGrp="1"/>
          </p:cNvSpPr>
          <p:nvPr>
            <p:ph type="ftr" sz="quarter" idx="11"/>
          </p:nvPr>
        </p:nvSpPr>
        <p:spPr/>
        <p:txBody>
          <a:bodyPr/>
          <a:lstStyle/>
          <a:p>
            <a:r>
              <a:rPr lang="en-US" smtClean="0"/>
              <a:t>March 2016</a:t>
            </a:r>
            <a:endParaRPr lang="en-US"/>
          </a:p>
        </p:txBody>
      </p:sp>
      <p:sp>
        <p:nvSpPr>
          <p:cNvPr id="6" name="Slide Number Placeholder 5"/>
          <p:cNvSpPr>
            <a:spLocks noGrp="1"/>
          </p:cNvSpPr>
          <p:nvPr>
            <p:ph type="sldNum" sz="quarter" idx="12"/>
          </p:nvPr>
        </p:nvSpPr>
        <p:spPr/>
        <p:txBody>
          <a:bodyPr/>
          <a:lstStyle/>
          <a:p>
            <a:fld id="{CC3A29DF-F585-4631-9569-46881172C80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8DBC24-A33D-45CE-824D-F9112F37F8A8}" type="datetime1">
              <a:rPr lang="en-US" smtClean="0"/>
              <a:t>4/1/2016</a:t>
            </a:fld>
            <a:endParaRPr lang="en-US"/>
          </a:p>
        </p:txBody>
      </p:sp>
      <p:sp>
        <p:nvSpPr>
          <p:cNvPr id="5" name="Footer Placeholder 4"/>
          <p:cNvSpPr>
            <a:spLocks noGrp="1"/>
          </p:cNvSpPr>
          <p:nvPr>
            <p:ph type="ftr" sz="quarter" idx="11"/>
          </p:nvPr>
        </p:nvSpPr>
        <p:spPr/>
        <p:txBody>
          <a:bodyPr/>
          <a:lstStyle/>
          <a:p>
            <a:r>
              <a:rPr lang="en-US" smtClean="0"/>
              <a:t>March 2016</a:t>
            </a:r>
            <a:endParaRPr lang="en-US"/>
          </a:p>
        </p:txBody>
      </p:sp>
      <p:sp>
        <p:nvSpPr>
          <p:cNvPr id="6" name="Slide Number Placeholder 5"/>
          <p:cNvSpPr>
            <a:spLocks noGrp="1"/>
          </p:cNvSpPr>
          <p:nvPr>
            <p:ph type="sldNum" sz="quarter" idx="12"/>
          </p:nvPr>
        </p:nvSpPr>
        <p:spPr/>
        <p:txBody>
          <a:bodyPr/>
          <a:lstStyle/>
          <a:p>
            <a:fld id="{CC3A29DF-F585-4631-9569-46881172C80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119099-6283-4E04-A31F-168E3620FAE3}" type="datetime1">
              <a:rPr lang="en-US" smtClean="0"/>
              <a:t>4/1/2016</a:t>
            </a:fld>
            <a:endParaRPr lang="en-US"/>
          </a:p>
        </p:txBody>
      </p:sp>
      <p:sp>
        <p:nvSpPr>
          <p:cNvPr id="5" name="Footer Placeholder 4"/>
          <p:cNvSpPr>
            <a:spLocks noGrp="1"/>
          </p:cNvSpPr>
          <p:nvPr>
            <p:ph type="ftr" sz="quarter" idx="11"/>
          </p:nvPr>
        </p:nvSpPr>
        <p:spPr/>
        <p:txBody>
          <a:bodyPr/>
          <a:lstStyle/>
          <a:p>
            <a:r>
              <a:rPr lang="en-US" smtClean="0"/>
              <a:t>March 2016</a:t>
            </a:r>
            <a:endParaRPr lang="en-US"/>
          </a:p>
        </p:txBody>
      </p:sp>
      <p:sp>
        <p:nvSpPr>
          <p:cNvPr id="6" name="Slide Number Placeholder 5"/>
          <p:cNvSpPr>
            <a:spLocks noGrp="1"/>
          </p:cNvSpPr>
          <p:nvPr>
            <p:ph type="sldNum" sz="quarter" idx="12"/>
          </p:nvPr>
        </p:nvSpPr>
        <p:spPr/>
        <p:txBody>
          <a:bodyPr/>
          <a:lstStyle/>
          <a:p>
            <a:fld id="{CC3A29DF-F585-4631-9569-46881172C80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8C8A47-B3CD-448D-BC37-27286BF53F5B}" type="datetime1">
              <a:rPr lang="en-US" smtClean="0"/>
              <a:t>4/1/2016</a:t>
            </a:fld>
            <a:endParaRPr lang="en-US"/>
          </a:p>
        </p:txBody>
      </p:sp>
      <p:sp>
        <p:nvSpPr>
          <p:cNvPr id="6" name="Footer Placeholder 5"/>
          <p:cNvSpPr>
            <a:spLocks noGrp="1"/>
          </p:cNvSpPr>
          <p:nvPr>
            <p:ph type="ftr" sz="quarter" idx="11"/>
          </p:nvPr>
        </p:nvSpPr>
        <p:spPr/>
        <p:txBody>
          <a:bodyPr/>
          <a:lstStyle/>
          <a:p>
            <a:r>
              <a:rPr lang="en-US" smtClean="0"/>
              <a:t>March 2016</a:t>
            </a:r>
            <a:endParaRPr lang="en-US"/>
          </a:p>
        </p:txBody>
      </p:sp>
      <p:sp>
        <p:nvSpPr>
          <p:cNvPr id="7" name="Slide Number Placeholder 6"/>
          <p:cNvSpPr>
            <a:spLocks noGrp="1"/>
          </p:cNvSpPr>
          <p:nvPr>
            <p:ph type="sldNum" sz="quarter" idx="12"/>
          </p:nvPr>
        </p:nvSpPr>
        <p:spPr/>
        <p:txBody>
          <a:bodyPr/>
          <a:lstStyle/>
          <a:p>
            <a:fld id="{CC3A29DF-F585-4631-9569-46881172C80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8BD884-2B90-4FA2-878F-EE1769063027}" type="datetime1">
              <a:rPr lang="en-US" smtClean="0"/>
              <a:t>4/1/2016</a:t>
            </a:fld>
            <a:endParaRPr lang="en-US"/>
          </a:p>
        </p:txBody>
      </p:sp>
      <p:sp>
        <p:nvSpPr>
          <p:cNvPr id="8" name="Footer Placeholder 7"/>
          <p:cNvSpPr>
            <a:spLocks noGrp="1"/>
          </p:cNvSpPr>
          <p:nvPr>
            <p:ph type="ftr" sz="quarter" idx="11"/>
          </p:nvPr>
        </p:nvSpPr>
        <p:spPr/>
        <p:txBody>
          <a:bodyPr/>
          <a:lstStyle/>
          <a:p>
            <a:r>
              <a:rPr lang="en-US" smtClean="0"/>
              <a:t>March 2016</a:t>
            </a:r>
            <a:endParaRPr lang="en-US"/>
          </a:p>
        </p:txBody>
      </p:sp>
      <p:sp>
        <p:nvSpPr>
          <p:cNvPr id="9" name="Slide Number Placeholder 8"/>
          <p:cNvSpPr>
            <a:spLocks noGrp="1"/>
          </p:cNvSpPr>
          <p:nvPr>
            <p:ph type="sldNum" sz="quarter" idx="12"/>
          </p:nvPr>
        </p:nvSpPr>
        <p:spPr/>
        <p:txBody>
          <a:bodyPr/>
          <a:lstStyle/>
          <a:p>
            <a:fld id="{CC3A29DF-F585-4631-9569-46881172C80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DEC32A-CDEC-48E8-9AA1-0FC5BC252DBB}" type="datetime1">
              <a:rPr lang="en-US" smtClean="0"/>
              <a:t>4/1/2016</a:t>
            </a:fld>
            <a:endParaRPr lang="en-US"/>
          </a:p>
        </p:txBody>
      </p:sp>
      <p:sp>
        <p:nvSpPr>
          <p:cNvPr id="4" name="Footer Placeholder 3"/>
          <p:cNvSpPr>
            <a:spLocks noGrp="1"/>
          </p:cNvSpPr>
          <p:nvPr>
            <p:ph type="ftr" sz="quarter" idx="11"/>
          </p:nvPr>
        </p:nvSpPr>
        <p:spPr/>
        <p:txBody>
          <a:bodyPr/>
          <a:lstStyle/>
          <a:p>
            <a:r>
              <a:rPr lang="en-US" smtClean="0"/>
              <a:t>March 2016</a:t>
            </a:r>
            <a:endParaRPr lang="en-US"/>
          </a:p>
        </p:txBody>
      </p:sp>
      <p:sp>
        <p:nvSpPr>
          <p:cNvPr id="5" name="Slide Number Placeholder 4"/>
          <p:cNvSpPr>
            <a:spLocks noGrp="1"/>
          </p:cNvSpPr>
          <p:nvPr>
            <p:ph type="sldNum" sz="quarter" idx="12"/>
          </p:nvPr>
        </p:nvSpPr>
        <p:spPr/>
        <p:txBody>
          <a:bodyPr/>
          <a:lstStyle/>
          <a:p>
            <a:fld id="{CC3A29DF-F585-4631-9569-46881172C80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73E39-0CFF-4CD4-892D-4C41E96F32AC}" type="datetime1">
              <a:rPr lang="en-US" smtClean="0"/>
              <a:t>4/1/2016</a:t>
            </a:fld>
            <a:endParaRPr lang="en-US"/>
          </a:p>
        </p:txBody>
      </p:sp>
      <p:sp>
        <p:nvSpPr>
          <p:cNvPr id="3" name="Footer Placeholder 2"/>
          <p:cNvSpPr>
            <a:spLocks noGrp="1"/>
          </p:cNvSpPr>
          <p:nvPr>
            <p:ph type="ftr" sz="quarter" idx="11"/>
          </p:nvPr>
        </p:nvSpPr>
        <p:spPr/>
        <p:txBody>
          <a:bodyPr/>
          <a:lstStyle/>
          <a:p>
            <a:r>
              <a:rPr lang="en-US" smtClean="0"/>
              <a:t>March 2016</a:t>
            </a:r>
            <a:endParaRPr lang="en-US"/>
          </a:p>
        </p:txBody>
      </p:sp>
      <p:sp>
        <p:nvSpPr>
          <p:cNvPr id="4" name="Slide Number Placeholder 3"/>
          <p:cNvSpPr>
            <a:spLocks noGrp="1"/>
          </p:cNvSpPr>
          <p:nvPr>
            <p:ph type="sldNum" sz="quarter" idx="12"/>
          </p:nvPr>
        </p:nvSpPr>
        <p:spPr/>
        <p:txBody>
          <a:bodyPr/>
          <a:lstStyle/>
          <a:p>
            <a:fld id="{CC3A29DF-F585-4631-9569-46881172C8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FDF0C1-D62C-4AF9-8734-8D902E77A45A}" type="datetime1">
              <a:rPr lang="en-US" smtClean="0"/>
              <a:t>4/1/2016</a:t>
            </a:fld>
            <a:endParaRPr lang="en-US"/>
          </a:p>
        </p:txBody>
      </p:sp>
      <p:sp>
        <p:nvSpPr>
          <p:cNvPr id="6" name="Footer Placeholder 5"/>
          <p:cNvSpPr>
            <a:spLocks noGrp="1"/>
          </p:cNvSpPr>
          <p:nvPr>
            <p:ph type="ftr" sz="quarter" idx="11"/>
          </p:nvPr>
        </p:nvSpPr>
        <p:spPr/>
        <p:txBody>
          <a:bodyPr/>
          <a:lstStyle/>
          <a:p>
            <a:r>
              <a:rPr lang="en-US" smtClean="0"/>
              <a:t>March 2016</a:t>
            </a:r>
            <a:endParaRPr lang="en-US"/>
          </a:p>
        </p:txBody>
      </p:sp>
      <p:sp>
        <p:nvSpPr>
          <p:cNvPr id="7" name="Slide Number Placeholder 6"/>
          <p:cNvSpPr>
            <a:spLocks noGrp="1"/>
          </p:cNvSpPr>
          <p:nvPr>
            <p:ph type="sldNum" sz="quarter" idx="12"/>
          </p:nvPr>
        </p:nvSpPr>
        <p:spPr/>
        <p:txBody>
          <a:bodyPr/>
          <a:lstStyle/>
          <a:p>
            <a:fld id="{CC3A29DF-F585-4631-9569-46881172C80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F8968B-166D-4287-8E55-C868EC165009}" type="datetime1">
              <a:rPr lang="en-US" smtClean="0"/>
              <a:t>4/1/2016</a:t>
            </a:fld>
            <a:endParaRPr lang="en-US"/>
          </a:p>
        </p:txBody>
      </p:sp>
      <p:sp>
        <p:nvSpPr>
          <p:cNvPr id="6" name="Footer Placeholder 5"/>
          <p:cNvSpPr>
            <a:spLocks noGrp="1"/>
          </p:cNvSpPr>
          <p:nvPr>
            <p:ph type="ftr" sz="quarter" idx="11"/>
          </p:nvPr>
        </p:nvSpPr>
        <p:spPr/>
        <p:txBody>
          <a:bodyPr/>
          <a:lstStyle/>
          <a:p>
            <a:r>
              <a:rPr lang="en-US" smtClean="0"/>
              <a:t>March 2016</a:t>
            </a:r>
            <a:endParaRPr lang="en-US"/>
          </a:p>
        </p:txBody>
      </p:sp>
      <p:sp>
        <p:nvSpPr>
          <p:cNvPr id="7" name="Slide Number Placeholder 6"/>
          <p:cNvSpPr>
            <a:spLocks noGrp="1"/>
          </p:cNvSpPr>
          <p:nvPr>
            <p:ph type="sldNum" sz="quarter" idx="12"/>
          </p:nvPr>
        </p:nvSpPr>
        <p:spPr/>
        <p:txBody>
          <a:bodyPr/>
          <a:lstStyle/>
          <a:p>
            <a:fld id="{CC3A29DF-F585-4631-9569-46881172C80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EB5ADAD-5462-4EEE-9A88-7D0D0AE94771}" type="datetime1">
              <a:rPr lang="en-US" smtClean="0"/>
              <a:t>4/1/2016</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March 2016</a:t>
            </a:r>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C3A29DF-F585-4631-9569-46881172C80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2209800"/>
            <a:ext cx="5562600" cy="5816977"/>
          </a:xfrm>
          <a:prstGeom prst="rect">
            <a:avLst/>
          </a:prstGeom>
        </p:spPr>
        <p:txBody>
          <a:bodyPr wrap="square">
            <a:spAutoFit/>
          </a:bodyPr>
          <a:lstStyle/>
          <a:p>
            <a:pPr hangingPunct="0"/>
            <a:r>
              <a:rPr lang="en-US" sz="1200" b="1" cap="all" dirty="0" smtClean="0"/>
              <a:t>Bud Langston, Rear Admiral USN (Ret.)</a:t>
            </a:r>
            <a:r>
              <a:rPr lang="en-US" sz="1200" cap="all" dirty="0" smtClean="0"/>
              <a:t/>
            </a:r>
            <a:br>
              <a:rPr lang="en-US" sz="1200" cap="all" dirty="0" smtClean="0"/>
            </a:br>
            <a:r>
              <a:rPr lang="en-US" sz="1200" b="1" dirty="0" smtClean="0"/>
              <a:t>Vice President, Strategy &amp; Business Development, Public Sector North America</a:t>
            </a:r>
            <a:endParaRPr lang="en-US" sz="1200" dirty="0" smtClean="0"/>
          </a:p>
          <a:p>
            <a:pPr hangingPunct="0"/>
            <a:r>
              <a:rPr lang="en-US" sz="1200" b="1" dirty="0" smtClean="0"/>
              <a:t> </a:t>
            </a:r>
            <a:endParaRPr lang="en-US" sz="1200" dirty="0" smtClean="0"/>
          </a:p>
          <a:p>
            <a:pPr hangingPunct="0"/>
            <a:r>
              <a:rPr lang="en-US" sz="1200" dirty="0" smtClean="0"/>
              <a:t>Bud Langston leads </a:t>
            </a:r>
            <a:r>
              <a:rPr lang="en-US" sz="1200" dirty="0" err="1" smtClean="0"/>
              <a:t>SalesForce</a:t>
            </a:r>
            <a:r>
              <a:rPr lang="en-US" sz="1200" dirty="0" smtClean="0"/>
              <a:t> Public Sector government strategy and Business Development Group. </a:t>
            </a:r>
            <a:r>
              <a:rPr lang="en-US" sz="1200" dirty="0" smtClean="0"/>
              <a:t> He </a:t>
            </a:r>
            <a:r>
              <a:rPr lang="en-US" sz="1200" dirty="0" smtClean="0"/>
              <a:t>is responsible for major strategic accounts within Federal/DOD, State &amp; Local, provincial governments and Aerospace &amp; Defense.  </a:t>
            </a:r>
          </a:p>
          <a:p>
            <a:pPr hangingPunct="0"/>
            <a:r>
              <a:rPr lang="en-US" sz="1200" dirty="0" smtClean="0"/>
              <a:t> </a:t>
            </a:r>
          </a:p>
          <a:p>
            <a:pPr hangingPunct="0"/>
            <a:r>
              <a:rPr lang="en-US" sz="1200" dirty="0" smtClean="0"/>
              <a:t>He joined </a:t>
            </a:r>
            <a:r>
              <a:rPr lang="en-US" sz="1200" dirty="0" err="1" smtClean="0"/>
              <a:t>SalesForce</a:t>
            </a:r>
            <a:r>
              <a:rPr lang="en-US" sz="1200" dirty="0" smtClean="0"/>
              <a:t> in 2016 after 16 years at Oracle Corporation, </a:t>
            </a:r>
            <a:r>
              <a:rPr lang="en-US" sz="1200" dirty="0"/>
              <a:t>a</a:t>
            </a:r>
            <a:r>
              <a:rPr lang="en-US" sz="1200" dirty="0" smtClean="0"/>
              <a:t>nd 30 years in the United States Navy</a:t>
            </a:r>
            <a:r>
              <a:rPr lang="en-US" sz="1200" dirty="0"/>
              <a:t>.</a:t>
            </a:r>
            <a:r>
              <a:rPr lang="en-US" sz="1200" dirty="0" smtClean="0"/>
              <a:t>  As a Naval Aviator, he accumulated over 5000 hours and 1200 carrier landings flying Strike-Fighter aircraft.  During his aviation career he flew over 300 combat missions in Vietnam, Persian Gulf/Iraq and </a:t>
            </a:r>
            <a:r>
              <a:rPr lang="en-US" sz="1200" dirty="0" smtClean="0"/>
              <a:t>was awarded </a:t>
            </a:r>
            <a:r>
              <a:rPr lang="en-US" sz="1200" dirty="0" smtClean="0"/>
              <a:t>the Distinguished Flying Cross 3 times for combat actions.</a:t>
            </a:r>
          </a:p>
          <a:p>
            <a:pPr hangingPunct="0"/>
            <a:r>
              <a:rPr lang="en-US" sz="1200" dirty="0" smtClean="0"/>
              <a:t> </a:t>
            </a:r>
          </a:p>
          <a:p>
            <a:pPr hangingPunct="0"/>
            <a:r>
              <a:rPr lang="en-US" sz="1200" dirty="0" smtClean="0"/>
              <a:t>Retiring from the Pentagon as Director of the Navy Staff and Chief Information Officer, he had oversight of the Navy’s IT infrastructure and orchestrated numerous business process reengineering initiatives as part of the Navy’s Revolution in Military Affairs.</a:t>
            </a:r>
          </a:p>
          <a:p>
            <a:pPr hangingPunct="0"/>
            <a:r>
              <a:rPr lang="en-US" sz="1200" dirty="0" smtClean="0"/>
              <a:t> </a:t>
            </a:r>
          </a:p>
          <a:p>
            <a:pPr hangingPunct="0"/>
            <a:r>
              <a:rPr lang="en-US" sz="1200" dirty="0" smtClean="0"/>
              <a:t>A graduate of San Diego State University, he did his graduate studies at the Royal Air Force Senior Staff College, London, England, and Naval Postgraduate School, CIO Seniors Honors Program, Monterey, California.</a:t>
            </a:r>
          </a:p>
          <a:p>
            <a:pPr hangingPunct="0"/>
            <a:endParaRPr lang="en-US" sz="1200" dirty="0"/>
          </a:p>
          <a:p>
            <a:pPr hangingPunct="0"/>
            <a:r>
              <a:rPr lang="en-US" sz="1200" dirty="0" smtClean="0"/>
              <a:t>Bud remains passionate about </a:t>
            </a:r>
            <a:r>
              <a:rPr lang="en-US" sz="1200" dirty="0" smtClean="0"/>
              <a:t>naval </a:t>
            </a:r>
            <a:r>
              <a:rPr lang="en-US" sz="1200" dirty="0" smtClean="0"/>
              <a:t>history </a:t>
            </a:r>
            <a:r>
              <a:rPr lang="en-US" sz="1200" dirty="0" smtClean="0"/>
              <a:t>(preservation</a:t>
            </a:r>
            <a:r>
              <a:rPr lang="en-US" sz="1200" dirty="0" smtClean="0"/>
              <a:t>, </a:t>
            </a:r>
            <a:r>
              <a:rPr lang="en-US" sz="1200" dirty="0" smtClean="0"/>
              <a:t>education </a:t>
            </a:r>
            <a:r>
              <a:rPr lang="en-US" sz="1200" dirty="0" smtClean="0"/>
              <a:t>&amp; </a:t>
            </a:r>
            <a:r>
              <a:rPr lang="en-US" sz="1200" dirty="0" smtClean="0"/>
              <a:t>commemoration</a:t>
            </a:r>
            <a:r>
              <a:rPr lang="en-US" sz="1200" dirty="0" smtClean="0"/>
              <a:t>) and was recently appointed as the 12</a:t>
            </a:r>
            <a:r>
              <a:rPr lang="en-US" sz="1200" baseline="30000" dirty="0" smtClean="0"/>
              <a:t>th</a:t>
            </a:r>
            <a:r>
              <a:rPr lang="en-US" sz="1200" dirty="0" smtClean="0"/>
              <a:t> President, Naval </a:t>
            </a:r>
            <a:r>
              <a:rPr lang="en-US" sz="1200" dirty="0" smtClean="0"/>
              <a:t>Historical </a:t>
            </a:r>
            <a:r>
              <a:rPr lang="en-US" sz="1200" dirty="0" smtClean="0"/>
              <a:t>Foundation.</a:t>
            </a:r>
          </a:p>
          <a:p>
            <a:pPr hangingPunct="0"/>
            <a:r>
              <a:rPr lang="en-US" sz="1200" dirty="0" smtClean="0"/>
              <a:t> </a:t>
            </a:r>
          </a:p>
          <a:p>
            <a:pPr hangingPunct="0"/>
            <a:r>
              <a:rPr lang="en-US" sz="1200" dirty="0" smtClean="0"/>
              <a:t>While he resides with his wife Pam in Ft Lauderdale FL, they also maintain a home in Vienna VA where they enjoy being close to their children and grandchildren.  The Langston family are avid boating enthusiasts regularly cruising the Bahamas and southern Florida.</a:t>
            </a:r>
          </a:p>
          <a:p>
            <a:endParaRPr lang="en-US" sz="1200" dirty="0">
              <a:latin typeface="Times New Roman" pitchFamily="18" charset="0"/>
              <a:cs typeface="Times New Roman" pitchFamily="18" charset="0"/>
            </a:endParaRPr>
          </a:p>
        </p:txBody>
      </p:sp>
      <p:cxnSp>
        <p:nvCxnSpPr>
          <p:cNvPr id="7" name="Straight Connector 6"/>
          <p:cNvCxnSpPr/>
          <p:nvPr/>
        </p:nvCxnSpPr>
        <p:spPr>
          <a:xfrm>
            <a:off x="838200" y="1981200"/>
            <a:ext cx="5562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descr="Buds-Porf-Pic"/>
          <p:cNvPicPr>
            <a:picLocks noChangeAspect="1" noChangeArrowheads="1"/>
          </p:cNvPicPr>
          <p:nvPr/>
        </p:nvPicPr>
        <p:blipFill>
          <a:blip r:embed="rId2" cstate="print"/>
          <a:srcRect/>
          <a:stretch>
            <a:fillRect/>
          </a:stretch>
        </p:blipFill>
        <p:spPr bwMode="auto">
          <a:xfrm>
            <a:off x="914400" y="304800"/>
            <a:ext cx="1085850" cy="1514475"/>
          </a:xfrm>
          <a:prstGeom prst="rect">
            <a:avLst/>
          </a:prstGeom>
          <a:noFill/>
          <a:ln w="9525">
            <a:noFill/>
            <a:miter lim="800000"/>
            <a:headEnd/>
            <a:tailEnd/>
          </a:ln>
        </p:spPr>
      </p:pic>
      <p:sp>
        <p:nvSpPr>
          <p:cNvPr id="2" name="AutoShape 2" descr="Displaying Salesforcelogo.eps.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3000" y="733426"/>
            <a:ext cx="1595230" cy="1019175"/>
          </a:xfrm>
          <a:prstGeom prst="rect">
            <a:avLst/>
          </a:prstGeom>
        </p:spPr>
      </p:pic>
      <p:sp>
        <p:nvSpPr>
          <p:cNvPr id="5" name="Footer Placeholder 4"/>
          <p:cNvSpPr>
            <a:spLocks noGrp="1"/>
          </p:cNvSpPr>
          <p:nvPr>
            <p:ph type="ftr" sz="quarter" idx="11"/>
          </p:nvPr>
        </p:nvSpPr>
        <p:spPr/>
        <p:txBody>
          <a:bodyPr/>
          <a:lstStyle/>
          <a:p>
            <a:r>
              <a:rPr lang="en-US" smtClean="0"/>
              <a:t>March 2016</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TotalTime>
  <Words>11</Words>
  <Application>Microsoft Office PowerPoint</Application>
  <PresentationFormat>On-screen Show (4:3)</PresentationFormat>
  <Paragraphs>14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Oracle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wchoate</dc:creator>
  <cp:lastModifiedBy>Charles Creekman</cp:lastModifiedBy>
  <cp:revision>28</cp:revision>
  <cp:lastPrinted>2016-04-01T11:16:55Z</cp:lastPrinted>
  <dcterms:created xsi:type="dcterms:W3CDTF">2012-07-03T14:14:42Z</dcterms:created>
  <dcterms:modified xsi:type="dcterms:W3CDTF">2016-04-01T11:18:12Z</dcterms:modified>
</cp:coreProperties>
</file>